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0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767AC42-0685-47B9-948C-3C2604771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9E7C71-0ED9-4EFF-A28E-1E632923C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A680810-CA0C-4368-9705-451D1E4BDF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033B21E-13AF-4F11-A7F5-5A3750D3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7DBE-4F4C-4C42-9BFE-71CBFC3924A2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9B5C572-39E9-4E6D-B866-E970E1321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8833606-CDBA-4BCA-9EAD-94B5A5AE7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DDFA-A1C3-4A0B-A37B-CB87AAA78B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3474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4F472D-182D-4709-8400-35A966ECE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8E4F10D-C299-4882-B51B-C7851F20F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9E47DFD-4BF9-472A-9E00-AB00B7A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7DBE-4F4C-4C42-9BFE-71CBFC3924A2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00A52C7-F3DB-42D0-8AB9-0A85F399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4CBB0D-E5A7-440A-86FF-9221FE67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DDFA-A1C3-4A0B-A37B-CB87AAA78B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219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C45DE5A-3231-4379-940B-2FCD6B9463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BD199A2-D548-476A-8946-5FF7F995D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5D223F5-DD4D-4058-8080-8E788976D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7DBE-4F4C-4C42-9BFE-71CBFC3924A2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B18564D-2EBC-4B90-B961-91F2BD578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811D4E4-A5B9-4936-B8B2-EEAE7A97D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DDFA-A1C3-4A0B-A37B-CB87AAA78B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204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B092C3-7085-4C79-88A8-1F943548A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0C70C75-BA6F-4C31-93D2-50DC4095B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54B4F01-A64E-4044-BEE2-4FBEC802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7DBE-4F4C-4C42-9BFE-71CBFC3924A2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96ECA99-FCFE-4F3C-B373-D8DE51DFC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D629818-9029-4CA0-AAFB-C093371E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DDFA-A1C3-4A0B-A37B-CB87AAA78B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221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1134C4-4D07-4971-BE09-1902F92B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AB3E72E-0A24-4CA0-9957-4683C965D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345970F-861B-41B6-8916-3CC513482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7DBE-4F4C-4C42-9BFE-71CBFC3924A2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AF8BDED-2523-4635-B356-50476D37F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4E92D7E-B738-4D61-A6A4-C64EB533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DDFA-A1C3-4A0B-A37B-CB87AAA78B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8548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01A68A-C8EA-4CF2-A833-E8E5493DE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3096D6F-E881-44F6-B0EE-ED46E50E7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7EDC6AD-8C2E-40D6-9BA8-5A56E7989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F248B72-1516-4FA5-9AC3-5C7D6EBF2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7DBE-4F4C-4C42-9BFE-71CBFC3924A2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53A4B29-6ACE-4F73-A40F-09ED98A6E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E824DB4-E244-4D27-B3B5-84D1C228E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DDFA-A1C3-4A0B-A37B-CB87AAA78B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0994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4C3CB8-A5A3-4DC6-BD3B-4F0B16B2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76D823-149D-4947-9039-2A294721B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9A01B42-84F6-4B96-84BC-9B394A974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38C1476-7BED-4BEF-B9A9-1660E92DF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67BC275-674A-441D-B53B-309A993AAB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E24724D-CBA4-4919-B517-C9554D4C9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7DBE-4F4C-4C42-9BFE-71CBFC3924A2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C50210B-F840-4A18-AF15-1B2BD0981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76AB2B9-B5D9-4D09-A871-731C6320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DDFA-A1C3-4A0B-A37B-CB87AAA78B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0727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FE6AAD-1C5D-4608-8FD4-93ED39605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9A02476-6393-4829-B9AA-73C9FC945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7DBE-4F4C-4C42-9BFE-71CBFC3924A2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A00F658-E77D-41D9-B49F-57B12DB8F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88676AD-67D5-40AA-B2F0-1259EF98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DDFA-A1C3-4A0B-A37B-CB87AAA78B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374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DB403CC-3848-4790-AA99-9F4A99C88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7DBE-4F4C-4C42-9BFE-71CBFC3924A2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1593AAB-2F7D-4E4A-9D08-7E32ABA48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543E8A6-5C16-4701-A623-098F25E5E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DDFA-A1C3-4A0B-A37B-CB87AAA78B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361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5421B1-D907-48F1-B929-0FAD26CE6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DA153D0-5439-4882-B662-571392C63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5C3A95C-E1E9-4E9B-9C1F-5D7702ABD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F38A027-BC82-405F-A348-9D229E0B0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7DBE-4F4C-4C42-9BFE-71CBFC3924A2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FFE4C18-5F99-4EC8-90B6-D2F9D3048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7E38723-F95F-466B-9097-10E5ECFF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DDFA-A1C3-4A0B-A37B-CB87AAA78B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165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753DA0-D336-483E-ADA0-7E3C7A4D9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6506660-9EEB-4995-B363-96A384A57B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9B37F05-04E1-49C3-BF7A-FC8257446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293986F-A133-4E67-9446-0061A31F3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7DBE-4F4C-4C42-9BFE-71CBFC3924A2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E3CBC98-B620-46D7-AF93-8EFF87AAD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2B0FACD-37A7-4617-941C-19F47789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DDFA-A1C3-4A0B-A37B-CB87AAA78B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9146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23C5A88-EA70-4A01-8F78-07ED8EEAFF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FE2163-9FCD-4C7E-ABD6-DA1C4688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CB7A937-B121-4C09-B111-9049D90B3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221501C-941F-4331-89F2-4FDC9473A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77DBE-4F4C-4C42-9BFE-71CBFC3924A2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118D645-182B-4FE2-ADB8-A5EBF24E9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6ADA2A1-7A39-4301-9CE5-D8AF1A43E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1DDFA-A1C3-4A0B-A37B-CB87AAA78B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486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Аксененко Полина Григорьевна</a:t>
            </a: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 «В ОДНОМ СТРОЮ ЗАЩИТНИКОВ ОТЕЧЕСТВА. (ВОЕННЫЙ СЕМЕЙНЫЙ АРХИВ СЕМЬИ АКСЕНЕНКО)»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Фм-118, Физико-математическое образование, Педагогический институт.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Научный руководитель: </a:t>
            </a:r>
            <a:r>
              <a:rPr lang="ru-RU" i="1" dirty="0" err="1" smtClean="0">
                <a:solidFill>
                  <a:schemeClr val="bg1"/>
                </a:solidFill>
              </a:rPr>
              <a:t>Губернаторова</a:t>
            </a:r>
            <a:r>
              <a:rPr lang="ru-RU" i="1" dirty="0" smtClean="0">
                <a:solidFill>
                  <a:schemeClr val="bg1"/>
                </a:solidFill>
              </a:rPr>
              <a:t> Лариса Ивановна.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Физика в танках.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142984"/>
            <a:ext cx="3871912" cy="503397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Практические потребности обороны страны поставили перед физиками важную научную проблему - создать такую технику, которая бы позволяла успешно противостоять немецким тяжёлым танкам и другой хорошо защищённой бронетехнике. Техника должна обладать высокой скоростью и хорошей маневренностью. Учёные и конструкторы с этой проблемой справились.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 descr="https://avatars.mds.yandex.net/get-zen_doc/1131857/pub_5e384e92fe8bfa6e88d10e8f_5e386786feb8b677a6d4ff9d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928802"/>
            <a:ext cx="4357686" cy="2714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428605"/>
            <a:ext cx="4086226" cy="207170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Т-34 признан лучшим танком Второй мировой войны. Самый общепризнанный «символ победы».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4" descr="Т-34 измерен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643182"/>
            <a:ext cx="6143668" cy="3800476"/>
          </a:xfrm>
          <a:prstGeom prst="rect">
            <a:avLst/>
          </a:prstGeom>
          <a:noFill/>
        </p:spPr>
      </p:pic>
      <p:pic>
        <p:nvPicPr>
          <p:cNvPr id="5" name="Picture 2" descr="https://cs-msk-fd-4.ykt2.ru/media/upload/photo/2019/01/23/a3c19d17-6d32-428c-ac7c-a67a93502a1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571480"/>
            <a:ext cx="3414633" cy="2286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628650" y="642918"/>
            <a:ext cx="4086226" cy="5534045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Аксёненко Евгений Григорьевич.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Воевал на Юго-Западном и 1-ом Белорусском фронтах. Был командиром взвода 3-го танкового батальона 60-ой Гвардейской Краснознамённой танковой бригады.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57166"/>
            <a:ext cx="358376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000100" y="4786322"/>
            <a:ext cx="4400560" cy="1809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Как физика помогла саперам.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825625"/>
            <a:ext cx="4014788" cy="435133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На протяжении всей войны в состав инженерных войск Красной Армии входили саперные войска в составе действующих фронтов и саперы, находящиеся в ведении руководства РГК или РВГК, которые выделялись Ставкой действующим фронтам и армиям по мере необходимости.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 descr="https://www.kremnik.ru/sites/default/files/img/2016/09/24/13_sapery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785926"/>
            <a:ext cx="4121638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Пример работы противотанковой мины.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10" descr="https://263i3m2dw9nnf6zqv39ktpr1-wpengine.netdna-ssl.com/wp-content/uploads/2019/07/MHQP-190700-DDAY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3116"/>
            <a:ext cx="3786215" cy="3551234"/>
          </a:xfrm>
          <a:prstGeom prst="rect">
            <a:avLst/>
          </a:prstGeom>
          <a:noFill/>
        </p:spPr>
      </p:pic>
      <p:pic>
        <p:nvPicPr>
          <p:cNvPr id="6" name="Picture 12" descr="https://yarreg.ru/gallery/news/2012/09/86601/mina_protivotankova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786058"/>
            <a:ext cx="4702177" cy="35266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500042"/>
            <a:ext cx="3943350" cy="5676921"/>
          </a:xfrm>
        </p:spPr>
        <p:txBody>
          <a:bodyPr/>
          <a:lstStyle/>
          <a:p>
            <a:pPr>
              <a:buNone/>
            </a:pPr>
            <a:r>
              <a:rPr lang="ru-RU" dirty="0" err="1" smtClean="0">
                <a:solidFill>
                  <a:schemeClr val="bg1"/>
                </a:solidFill>
              </a:rPr>
              <a:t>Черепнёв</a:t>
            </a:r>
            <a:r>
              <a:rPr lang="ru-RU" dirty="0" smtClean="0">
                <a:solidFill>
                  <a:schemeClr val="bg1"/>
                </a:solidFill>
              </a:rPr>
              <a:t> Александр Степанович.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Его называли – «сапёр ЧАС». Однажды он обезвредил за 1 час  50 мин противника.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214661"/>
            <a:ext cx="7562850" cy="342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57166"/>
            <a:ext cx="3705218" cy="330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Безымянный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428604"/>
            <a:ext cx="8001056" cy="6000792"/>
          </a:xfrm>
        </p:spPr>
      </p:pic>
      <p:sp>
        <p:nvSpPr>
          <p:cNvPr id="4" name="TextBox 3"/>
          <p:cNvSpPr txBox="1"/>
          <p:nvPr/>
        </p:nvSpPr>
        <p:spPr>
          <a:xfrm>
            <a:off x="6858016" y="2143117"/>
            <a:ext cx="13573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Механика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Заключение.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Пусть немеркнущим великим примером для каждого молодого человека нашей страны станет любовь к Родине, которую так ярко проявили их сограждане – деды и прадеды – в лихую годину Великой Отечественной войны! Мы должны неустанно стремиться к знаниям, энергично развивать науку и технику, потому что, как доказала история, «знания – это сила!»</a:t>
            </a:r>
          </a:p>
          <a:p>
            <a:pPr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365126"/>
            <a:ext cx="7229498" cy="506413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Спасибо за внимание!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628650" y="428604"/>
            <a:ext cx="7886700" cy="574835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Цели:</a:t>
            </a:r>
            <a:endParaRPr lang="ru-RU" dirty="0" smtClean="0">
              <a:solidFill>
                <a:schemeClr val="bg1"/>
              </a:solidFill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</a:rPr>
              <a:t>воспитание у подрастающего поколения патриотизма, уважения к истории своей страны и народу;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</a:rPr>
              <a:t>определение возможностей гражданско-патриотического воспитания на уроках физики.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Задачи:</a:t>
            </a:r>
            <a:endParaRPr lang="ru-RU" dirty="0" smtClean="0">
              <a:solidFill>
                <a:schemeClr val="bg1"/>
              </a:solidFill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</a:rPr>
              <a:t>раскрытие роли науки на примере участия семьи Аксененко в Великой Отечественной войне;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</a:rPr>
              <a:t>изучить семейный архив, выяснить и раскрыть воинский подвиг семьи Аксененко в Великой Отечественной войне;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</a:rPr>
              <a:t>продвижение идеи «научный вклад физики в обороноспособность нашей страны»;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</a:rPr>
              <a:t>определить возможности раскрытия роли физики при изучении различных тем школьного курса физики.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Введение.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4786346" cy="5214974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Прошло более 75 лет со дня окончания Великой Отечественной войны. Наш народ ценой огромных потерь (27 млн. человек) победил фашистскую Германию, освободив Советский Союз и Восточную Европу от захватчиков.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avatars.mds.yandex.net/get-zen_doc/1567788/pub_5f01c41b7576651a1a552762_5f01c9bf8d6e015aed0ed0b5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172" y="285728"/>
            <a:ext cx="4000527" cy="2500330"/>
          </a:xfrm>
          <a:prstGeom prst="rect">
            <a:avLst/>
          </a:prstGeom>
          <a:noFill/>
        </p:spPr>
      </p:pic>
      <p:pic>
        <p:nvPicPr>
          <p:cNvPr id="1028" name="Picture 4" descr="https://art-apple.ru/albums/worldwar-photos/world-war-photo-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71810"/>
            <a:ext cx="3786214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Связь во время войны.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825625"/>
            <a:ext cx="4586292" cy="435133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Более миллиона военных связистов активно участвовали во всех сражениях.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7650" name="Picture 2" descr="https://avatars.mds.yandex.net/get-zen_doc/146488/pub_59d24dff168a917225c5daa6_59d330bd9b403cc24edee694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714488"/>
            <a:ext cx="4199537" cy="2757696"/>
          </a:xfrm>
          <a:prstGeom prst="rect">
            <a:avLst/>
          </a:prstGeom>
          <a:noFill/>
        </p:spPr>
      </p:pic>
      <p:pic>
        <p:nvPicPr>
          <p:cNvPr id="27652" name="Picture 4" descr="https://avatars.mds.yandex.net/get-zen_doc/99893/pub_5adeed8d256d5cb5f95564de_5adef0ae8c8be3ec66de8133/scale_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643314"/>
            <a:ext cx="4000528" cy="2744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642918"/>
            <a:ext cx="7729564" cy="5534045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Как же связь проходила по проводам?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Безымянный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071678"/>
            <a:ext cx="8358246" cy="37818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357167"/>
            <a:ext cx="4086226" cy="3357586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Низовцев Анатолий Иосифович .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Ушёл на фронт 22 июня 1941 года. Воевал на </a:t>
            </a:r>
            <a:r>
              <a:rPr lang="ru-RU" dirty="0" err="1" smtClean="0">
                <a:solidFill>
                  <a:schemeClr val="bg1"/>
                </a:solidFill>
              </a:rPr>
              <a:t>Волховском</a:t>
            </a:r>
            <a:r>
              <a:rPr lang="ru-RU" dirty="0" smtClean="0">
                <a:solidFill>
                  <a:schemeClr val="bg1"/>
                </a:solidFill>
              </a:rPr>
              <a:t> , затем на 3-ем Украинском фронте. </a:t>
            </a:r>
          </a:p>
          <a:p>
            <a:pPr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428604"/>
            <a:ext cx="3857652" cy="445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282" y="3429000"/>
            <a:ext cx="4500594" cy="321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929190" y="4143380"/>
            <a:ext cx="4000528" cy="2357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Артиллерия и физика.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825625"/>
            <a:ext cx="4086226" cy="435133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Легкая и маневренная ЗИС-3 появилась на фронте во второй половине 1942 года.  Она оказалась по сути универсальной, а главное простой в освоении и производстве, как раз в тот момент, когда требовалось в сжатые сроки направить в действующую армию максимально возможное количество орудий.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 descr="https://historygreatrussia.ru/wp-content/uploads/2021/03/hadiullina-768x546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143116"/>
            <a:ext cx="4320821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Что заставляло снаряд лететь?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https://avatars.mds.yandex.net/get-zen_doc/27036/pub_5b47b8474a226600a8ad41d7_5b47bf2c8055eb00a966072e/scale_120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2172494"/>
            <a:ext cx="7500990" cy="45426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285729"/>
            <a:ext cx="3871912" cy="2643206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Анатолий Васильевич.  Ему  больше 90  лет и проживает он в г. Петушки Владимирской области.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285728"/>
            <a:ext cx="35509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8" y="2928934"/>
            <a:ext cx="5000660" cy="3214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werpointbase.com-w93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powerpointbase.com-w930</Template>
  <TotalTime>366</TotalTime>
  <Words>413</Words>
  <Application>Microsoft Office PowerPoint</Application>
  <PresentationFormat>Экран (4:3)</PresentationFormat>
  <Paragraphs>36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powerpointbase.com-w930</vt:lpstr>
      <vt:lpstr>Аксененко Полина Григорьевна  «В ОДНОМ СТРОЮ ЗАЩИТНИКОВ ОТЕЧЕСТВА. (ВОЕННЫЙ СЕМЕЙНЫЙ АРХИВ СЕМЬИ АКСЕНЕНКО)» </vt:lpstr>
      <vt:lpstr>Слайд 2</vt:lpstr>
      <vt:lpstr>Введение. </vt:lpstr>
      <vt:lpstr>Связь во время войны. </vt:lpstr>
      <vt:lpstr>Слайд 5</vt:lpstr>
      <vt:lpstr>Слайд 6</vt:lpstr>
      <vt:lpstr>Артиллерия и физика. </vt:lpstr>
      <vt:lpstr>Что заставляло снаряд лететь? </vt:lpstr>
      <vt:lpstr>Слайд 9</vt:lpstr>
      <vt:lpstr>Физика в танках. </vt:lpstr>
      <vt:lpstr>Слайд 11</vt:lpstr>
      <vt:lpstr>Слайд 12</vt:lpstr>
      <vt:lpstr>Как физика помогла саперам. </vt:lpstr>
      <vt:lpstr>Пример работы противотанковой мины. </vt:lpstr>
      <vt:lpstr>Слайд 15</vt:lpstr>
      <vt:lpstr>Слайд 16</vt:lpstr>
      <vt:lpstr>Заключение.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Аксененко Полина Григорьевна  «В ОДНОМ СТРОЮ ЗАЩИТНИКОВ ОТЕЧЕСТВА. (ВОЕННЫЙ СЕМЕЙНЫЙ АРХИВ РОДА АКСЕНЕНКО)»</dc:title>
  <dc:creator>1</dc:creator>
  <cp:lastModifiedBy>1</cp:lastModifiedBy>
  <cp:revision>13</cp:revision>
  <dcterms:created xsi:type="dcterms:W3CDTF">2021-05-05T13:28:36Z</dcterms:created>
  <dcterms:modified xsi:type="dcterms:W3CDTF">2021-05-06T17:52:00Z</dcterms:modified>
</cp:coreProperties>
</file>